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47F7C-9182-4839-8427-A61612D88A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B93FE-BD41-4E24-8B3D-3CD998119B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4510A-DFBF-42A3-BA98-8630924903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2024-04-26T13:56:59Z</dcterms:modified>
</cp:coreProperties>
</file>