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AD13D-BC66-45EC-8184-2AF5EF236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9149D-8597-45AD-9504-4D0083C557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S&amp;P 500 index between April 28, 1989, and February 26, 2009: (a) the returns, (b) the posterior median of volatility (solid line) with 95% credible interval (dashed line) using the Inf-Sup Gamma OU model, and (c) the posterior median of volatility (solid line) with 95% credible interval (dashed line) using the Inf-Sup NP OU model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S&amp;P 500 index between April 28, 1989, and February 26, 2009: (a) the posterior mean of Fλ and (b) posterior mean of FJ using the Inf-Sup Gamma OU (solid line) and the Inf-Sup NP OU (dashed line)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S&amp;P 500 index between April 28, 1989, and February 26, 2009: posterior mean volatility in the three frequency categories using (a) the Inf-Sup Gamma OU model and (b) the Inf-Sup NP OU model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returns for the NASDAQ 100, FTSE 100, and Nikkei 225 indices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posterior mean of FJ for the NASDAQ 100, FTSE 100, and Nikkei 225 indices using the Inf-Sup Gamma OU (solid line) and the Inf-Sup NP OU (dashed line)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posterior mean of Fλ for the NASDAQ 100, FTSE 100, and Nikkei 225 indices using the Inf-Sup Gamma OU (solid line) and the Inf-Sup NP OU (dashed line)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Posterior median of the volatility (solid line) with 95% credible interval (dashed line) for the NASDAQ 100, FTSE 100, and Nikkei 225 indices using the Inf-Sup NP OU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posterior mean volatility in the medium-frequency category for the NASDAQ 100, FTSE 100, and Nikkei 225 (solid line) with the posterior mean volatility in the medium-frequency category for the S&amp;P 500 index (dashed line)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posterior mean volatility in the three frequency categories for the NASDAQ 100, FTSE 100, and Nikkei 225 using the Inf-Sup NP OU model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4AFEB-29B7-4EC2-9F5F-AA46D643E24C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jjfinec/nb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S&amp;P 500 index between April 28, 1989, and February 26, 2009: (a) the returns, (b) the posterior median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83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S&amp;P 500 index between April 28, 1989, and February 26, 2009: (a) the posterior mean of F</a:t>
            </a:r>
            <a:r>
              <a:rPr lang="en-US" altLang="en-US" b="0" baseline="-25000"/>
              <a:t>λ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11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The S&amp;P 500 index between April 28, 1989, and February 26, 2009: posterior mean volatility in the 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4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returns for the NASDAQ 100, FTSE 100, and Nikkei 225 indices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344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The posterior mean of F</a:t>
            </a:r>
            <a:r>
              <a:rPr lang="en-US" altLang="en-US" b="0" baseline="-25000"/>
              <a:t>J</a:t>
            </a:r>
            <a:r>
              <a:rPr lang="en-US" altLang="en-US" b="0"/>
              <a:t> for the NASDAQ 100, FTSE 100, and Nikkei 225 indices using the Inf-Sup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209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The posterior mean of F</a:t>
            </a:r>
            <a:r>
              <a:rPr lang="en-US" altLang="en-US" b="0" baseline="-25000"/>
              <a:t>λ</a:t>
            </a:r>
            <a:r>
              <a:rPr lang="en-US" altLang="en-US" b="0"/>
              <a:t> for the NASDAQ 100, FTSE 100, and Nikkei 225 indices using the Inf-Sup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479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Posterior median of the volatility (solid line) with 95% credible interval (dashed line) for the NASDAQ 100,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155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The posterior mean volatility in the medium-frequency category for the NASDAQ 100, FTSE 100, and Nikkei 225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885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9, Issue 3, Summer 2011, Pages 519–549,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The posterior mean volatility in the three frequency categories for the NASDAQ 100, FTSE 100, and Nikkei 225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9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Fig. 1 The S&amp;P 500 index between April 28, 1989, and February 26, 2009: (a) the returns, (b) the posterior median of ...</vt:lpstr>
      <vt:lpstr>Fig. 2 The S&amp;P 500 index between April 28, 1989, and February 26, 2009: (a) the posterior mean of Fλ and ...</vt:lpstr>
      <vt:lpstr>Fig. 3 The S&amp;P 500 index between April 28, 1989, and February 26, 2009: posterior mean volatility in the three ...</vt:lpstr>
      <vt:lpstr>Fig. 4 The returns for the NASDAQ 100, FTSE 100, and Nikkei 225 indices
</vt:lpstr>
      <vt:lpstr>Fig. 5 The posterior mean of FJ for the NASDAQ 100, FTSE 100, and Nikkei 225 indices using the Inf-Sup ...</vt:lpstr>
      <vt:lpstr>Fig. 6 The posterior mean of Fλ for the NASDAQ 100, FTSE 100, and Nikkei 225 indices using the Inf-Sup ...</vt:lpstr>
      <vt:lpstr>Fig. 7 Posterior median of the volatility (solid line) with 95% credible interval (dashed line) for the NASDAQ 100, ...</vt:lpstr>
      <vt:lpstr>Fig. 8 The posterior mean volatility in the medium-frequency category for the NASDAQ 100, FTSE 100, and Nikkei 225 ...</vt:lpstr>
      <vt:lpstr>Fig. 9 The posterior mean volatility in the three frequency categories for the NASDAQ 100, FTSE 100, and Nikkei 225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2024-04-26T11:29:37Z</dcterms:modified>
</cp:coreProperties>
</file>