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8E5383-70DF-4C10-9910-5DF635ED3C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44ACCD-CE88-4177-A654-C66A137C44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376ADB-532D-4D82-BF20-3769E4969D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2024-04-26T19:08:12Z</dcterms:modified>
</cp:coreProperties>
</file>