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2713531-3CD7-4EC5-9E29-96258672C5C0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F45C79B-58CC-4759-9F2E-0A4B5AA2E32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Figure 6. Sequence logo representing the upstream sequence motif detected by GeneMarkS for A.fulgidus. This consensus sequence is rather indicative of a eukaryotic-like promoter element, than an RBS signal as often found in prokaryotes. Sites that match this pattern are ubiquitous in A.fulgidus, although further analysis of a subset of upstream sequences reveals a second motif (see Fig. 7) complementary to the 3′ terminal section of the A.fulgidus 16S rRNA.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43B48DB8-FB70-43FB-864C-CA81DEA187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nar/29.12.26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Nucleic Acids Res</a:t>
            </a:r>
            <a:r>
              <a:rPr lang="en-US" altLang="en-US" sz="1000">
                <a:solidFill>
                  <a:srgbClr val="333333"/>
                </a:solidFill>
              </a:rPr>
              <a:t>, Volume 29, Issue 12, 15 June 2001, Pages 2607–2618,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https://doi.org/10.1093/nar/29.12.2607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 b="0"/>
              <a:t>Figure 6. Sequence logo representing the upstream sequence motif detected by GeneMarkS for A.fulgidus. This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6. Sequence logo representing the upstream sequence motif detected by GeneMarkS for A.fulgidus. This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2024-04-26T18:12:46Z</dcterms:modified>
</cp:coreProperties>
</file>