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A71CF-722F-49A6-A257-0424421C9C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282A5D-572E-47A6-B1FB-025B496EFF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D4DC2-E8B4-4B21-BDD2-AC50EEC2A6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2024-04-27T01:55:03Z</dcterms:modified>
</cp:coreProperties>
</file>