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AC13A0-FA42-43A4-BA79-A9FDEF06CA1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957A50-2CBD-46F4-B67C-22BF68CDFB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Location of the spatial and verbal ROIs identified using the spatial and verbal localizer tasks. The spatial ROI (red) was localized in the right posterior parietal cortex (R. PPC). The verbal ROIs (blue) were localized in the left inferior frontal gyrus (L. IFG) and left posterior parietal cortex (L. PPC). ROIs are overlaid on coronal slices of the MNI-normalized anatomical brain.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DCF387-DE8D-43F9-AFC0-CB28C934936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38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3, March 2013, Pages 499–507, </a:t>
            </a:r>
            <a:r>
              <a:rPr lang="en-US" altLang="en-US" sz="1000">
                <a:solidFill>
                  <a:srgbClr val="333333"/>
                </a:solidFill>
                <a:hlinkClick r:id="rId3"/>
              </a:rPr>
              <a:t>https://doi.org/10.1093/cercor/bhr389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Location of the spatial and verbal ROIs identified using the spatial and verbal localizer tasks. The spatial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Location of the spatial and verbal ROIs identified using the spatial and verbal localizer tasks. The spatial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2024-04-26T12:40:59Z</dcterms:modified>
</cp:coreProperties>
</file>