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0712EC-2277-4DE0-92F2-F378A731C1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A12855-5331-4D22-A890-2F82A8182A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between copper concentrations (log-transformed) and each lake distance from reference condition in the urban lakes group. Distance (D2) is a generalized Euclidean distance calculated using the first two axes of a PCA of cladoceran and copepod species abundance. Lakes falling above the horizontal line are significantly different from reference.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D3B53C-749D-44B1-B03B-6E7B312C6D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between pH and each lake distance from reference condition in the acid lakes group. Distance (D2) is a generalized Euclidean distance calculated using the first two axes of a PCA of cladoceran and copepod species abundance. Lakes falling above the horizontal line are significantly different from reference.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D3B53C-749D-44B1-B03B-6E7B312C6DB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Biplot of axis scores (PCA1 and PCA2) for the cladoceran and copepod communities in the reference lakes (closed symbols) relative to the test lakes (open symbols). Ellipses represent 95% confidence regions for the data values for each lake group (acid, recovered, urban—dotted lines) compared to the reference lake group (solid lines).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D3B53C-749D-44B1-B03B-6E7B312C6DB2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Principal component analysis biplot on (a) cladoceran zooplankton and (b) copepod zooplankton in the 87 study lakes. Lake groups are indicated by the following symbols: acid lakes (triangle), recovered lakes (square), reference lakes (diamond) and urban lakes (circle).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D3B53C-749D-44B1-B03B-6E7B312C6DB2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lankt/fbr03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plankt/fbr03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plankt/fbr03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plankt/fbr03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Plankton Res</a:t>
            </a:r>
            <a:r>
              <a:rPr lang="en-US" altLang="en-US" sz="1000">
                <a:solidFill>
                  <a:srgbClr val="333333"/>
                </a:solidFill>
              </a:rPr>
              <a:t>, Volume 33, Issue 9, September 2011, Pages 1417–1429,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https://doi.org/10.1093/plankt/fbr036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4. </a:t>
            </a:r>
            <a:r>
              <a:rPr lang="en-US" altLang="en-US" b="0"/>
              <a:t>Relationship between copper concentrations (log-transformed) and each lake distance from reference condition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467100" y="1371600"/>
            <a:ext cx="221399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Plankton Res</a:t>
            </a:r>
            <a:r>
              <a:rPr lang="en-US" altLang="en-US" sz="1000">
                <a:solidFill>
                  <a:srgbClr val="333333"/>
                </a:solidFill>
              </a:rPr>
              <a:t>, Volume 33, Issue 9, September 2011, Pages 1417–1429,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https://doi.org/10.1093/plankt/fbr036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3. </a:t>
            </a:r>
            <a:r>
              <a:rPr lang="en-US" altLang="en-US" b="0"/>
              <a:t>Relationship between pH and each lake distance from reference condition in the acid lakes group. Distance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429000" y="1371600"/>
            <a:ext cx="227838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Plankton Res</a:t>
            </a:r>
            <a:r>
              <a:rPr lang="en-US" altLang="en-US" sz="1000">
                <a:solidFill>
                  <a:srgbClr val="333333"/>
                </a:solidFill>
              </a:rPr>
              <a:t>, Volume 33, Issue 9, September 2011, Pages 1417–1429,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https://doi.org/10.1093/plankt/fbr036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Biplot of axis scores (PCA1 and PCA2) for the cladoceran and copepod communities in the reference lakes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14500" y="1371600"/>
            <a:ext cx="571093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Plankton Res</a:t>
            </a:r>
            <a:r>
              <a:rPr lang="en-US" altLang="en-US" sz="1000">
                <a:solidFill>
                  <a:srgbClr val="333333"/>
                </a:solidFill>
              </a:rPr>
              <a:t>, Volume 33, Issue 9, September 2011, Pages 1417–1429,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https://doi.org/10.1093/plankt/fbr036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Principal component analysis biplot on (a) cladoceran zooplankton and (b) copepod zooplankton in the 87 study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530600" y="1371600"/>
            <a:ext cx="208026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Fig. 4. Relationship between copper concentrations (log-transformed) and each lake distance from reference condition ...</vt:lpstr>
      <vt:lpstr>Fig. 3. Relationship between pH and each lake distance from reference condition in the acid lakes group. Distance ...</vt:lpstr>
      <vt:lpstr>Fig. 2. Biplot of axis scores (PCA1 and PCA2) for the cladoceran and copepod communities in the reference lakes ...</vt:lpstr>
      <vt:lpstr>Fig. 1. Principal component analysis biplot on (a) cladoceran zooplankton and (b) copepod zooplankton in the 87 study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2024-04-26T17:48:32Z</dcterms:modified>
</cp:coreProperties>
</file>