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9837A-3F6B-454B-B2B7-00E15C8F07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33A4E-4825-4CDA-8964-178C01F961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diagram of an example trial structure. Thirty-three percent of trials contained a cue period but no stimulus period (catch trials) in order to dissociate effects of cue and stimulus in the fMRI analysis. (B) Stimulus configuration for a single trial. Combinations of pitch and location for each talker were controlled so that 2 adjacent trials never have the same configuration. (C) Temporal envelopes of 3 separate exemplar speech streams. Stimuli consist of multiple continuous streams of English sentences that contained multiple sentence onsets in both the target (orange) and distractor streams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9A224-205F-4B2D-B5DB-E6E6E08B8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583–590,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A diagram of an example trial structure. Thirty-three percent of trials contained a cue period but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 diagram of an example trial structure. Thirty-three percent of trials contained a cue period but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2024-04-27T03:21:24Z</dcterms:modified>
</cp:coreProperties>
</file>