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0EA57F-BC89-46C4-AA65-36AAE5DA29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F68BD-A547-4446-ADFE-9744C93997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52565C-9242-4DF5-A5F4-565CCBEAA1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2024-04-26T13:26:55Z</dcterms:modified>
</cp:coreProperties>
</file>