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8EE90F-934B-4AC3-B092-13B43F693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B0EE9-A465-4589-8709-879209CCC5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AA6B1-F484-4456-BEB1-E3FB7AD58B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2024-04-26T13:03:31Z</dcterms:modified>
</cp:coreProperties>
</file>