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54473F-1C76-4554-8449-608152D8E0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B3893C-DA31-4F0C-84CD-02BDDA8B88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E5A5C1-31BC-4979-9963-211A94BA3B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2024-04-26T03:28:29Z</dcterms:modified>
</cp:coreProperties>
</file>