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3A780-26C9-461C-B7C2-B27992616B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91D9A1-5A5A-4D9B-90EB-7718058E01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95E9AB-AA5A-4965-8908-1A470E5AA4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2024-04-26T19:46:46Z</dcterms:modified>
</cp:coreProperties>
</file>