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0B11F-0930-4600-84DF-BB2BF24456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4EE2D-BC9B-4EB8-A2D0-FF0D2BD4D2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Psychophysical results: capsaicin. (A) Effect of capsaicin pretreatment on irritation evoked by carbonated water. (B) Effect of capsaicin pretreatment on irritation evoked by citric acid. Format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2E746-7198-49F3-AFDD-465FDEFAB0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25.3.2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25, Issue 3, June 2000, Pages 277–284,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https://doi.org/10.1093/chemse/25.3.277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Psychophysical results: capsaicin. (A) Effect of capsaicin pretreatment on irritation evoked by carbonated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Psychophysical results: capsaicin. (A) Effect of capsaicin pretreatment on irritation evoked by carbonated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2024-04-26T04:34:22Z</dcterms:modified>
</cp:coreProperties>
</file>