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D368AC-145D-4DF1-A00A-FBE843DDA5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2E901-F046-42FD-B3B2-808EA350C0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Cox proportional hazards regression for viral load ⩾1000 copies/mL in 394 patients observed for 12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7AA140-7FA0-4986-9F2A-514D8D9E06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876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46, Issue 10, 15 May 2008, Pages 1609–1616,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https://doi.org/10.1086/587659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Cox proportional hazards regression for viral load ⩾1000 copies/mL in 394 patients observed for 12 months.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Cox proportional hazards regression for viral load ⩾1000 copies/mL in 394 patients observed for 12 months.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2024-04-26T23:33:00Z</dcterms:modified>
</cp:coreProperties>
</file>