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404BB-F493-4838-A376-FAA3FC10F3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24EC21-7344-4503-80B5-BD9E868584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Odds ratios for death with the 2C19*2 vs. the 2C19*1 genetic variant (n = 6225). The mortality rate was higher in the 2C19*2 group than in the 2C19*1 group (1.8% vs. 1.0%). Overall odd ratio 1.79; 95% CI 1.10–1.79, P &lt;0.019. The analysis for heterogeneity was non-significant (P = 0.062).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878DC-C7F9-4D8A-94A1-F2E1A00A3A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4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22, November 2009, Pages 2685–2688,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https://doi.org/10.1093/eurheartj/ehp436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Odds ratios for death with the 2C19*2 vs. the 2C19*1 genetic variant (n = 6225). The mortality rate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Odds ratios for death with the 2C19*2 vs. the 2C19*1 genetic variant (n = 6225). The mortality rate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2024-04-26T15:02:06Z</dcterms:modified>
</cp:coreProperties>
</file>