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68B87-29EB-4CF3-B80F-7D1A2E490B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1F3BE-9093-4CFC-A570-28E30B2533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40308-9A15-4994-BE9E-3F3822E3E9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2024-04-26T21:24:44Z</dcterms:modified>
</cp:coreProperties>
</file>