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EF1A64-5D25-417E-B352-F4B2A23223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6FE0E4-3086-4929-A3BD-5366192283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Difficulties in detection of acute coronary syndromes.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878CF0-BFEF-4784-81F4-0336C15E6D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3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24, December 2011, Pages 3070–3072,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Difficulties in detection of acute coronary syndromes.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986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Difficulties in detection of acute coronary syndromes.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2024-04-26T17:27:49Z</dcterms:modified>
</cp:coreProperties>
</file>