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F33464-51D9-4D80-82F1-7D7E480C76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276582-7033-4316-90B8-884A0FB462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statin therapy on cardiac arrest.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2012.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FCCE63-AE3E-413B-B7CC-2254F33C1E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s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13, July 2012, Pages 1571–1581,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https://doi.org/10.1093/eurheartj/ehs005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Effect of statin therapy on cardiac arrest.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Effect of statin therapy on cardiac arrest.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2024-04-26T11:36:51Z</dcterms:modified>
</cp:coreProperties>
</file>