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7C8B9C-3713-43FD-8E4B-01E4B51E7C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30576B-FA47-422A-AD64-12D775357C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One year case fatality following AVM-ICH or sICH, stratified by age (&lt;60 years versus ≥60 years). The area of the point estimates is proportional to sample size, and the error bars represent 95% CIs.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(2008).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EF3BBE-BD97-451F-95E5-28B631B42C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n3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2, February 2009, Pages 537–543,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https://doi.org/10.1093/brain/awn318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One year case fatality following AVM-ICH or sICH, stratified by age (&lt;60 years versus ≥60 years). The area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One year case fatality following AVM-ICH or sICH, stratified by age (&lt;60 years versus ≥60 years). The area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2024-04-27T02:08:14Z</dcterms:modified>
</cp:coreProperties>
</file>