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336597-83EB-4276-BC36-FDEC9C4194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C4C47-D025-4F17-9D5C-E54BBD0176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progression of how an N2-fixing exotic species may impact soil nitrogen and species-specific isoscapes in the leaves of two native species homogeneously distributed across a landscape. Situation (i) represents natural variation across an uninvaded landscape, (ii) the same landscape impacted by a single N2-fixing tree and (iii) a complex landscape showing legacy effects after tree removal as well as the impact of further recruitment. The interpolated isoscape of native species 1 shows it to have a less negative δ15N value than species 2 at a given point in the landscape with no response to the exotic tree invasion. Species 2 in contrast shows a substantial change in its isoscape in response to a nitrogen cycle perturbed by the invasive tree. Studying the spatial and temporal dynamics of changing isoscapes can provide insight into the interactions between native and exotic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F3C175-A545-4A55-B552-209981014C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reephys/tpw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Tree Physiol</a:t>
            </a:r>
            <a:r>
              <a:rPr lang="en-US" altLang="en-US" sz="1000">
                <a:solidFill>
                  <a:srgbClr val="333333"/>
                </a:solidFill>
              </a:rPr>
              <a:t>, Volume 36, Issue 12, 1 December 2016, Pages 1456–1459,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https://doi.org/10.1093/treephys/tpw099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Temporal progression of how an N</a:t>
            </a:r>
            <a:r>
              <a:rPr lang="en-US" altLang="en-US" b="0" baseline="-25000"/>
              <a:t>2</a:t>
            </a:r>
            <a:r>
              <a:rPr lang="en-US" altLang="en-US" b="0"/>
              <a:t>-fixing exotic species may impact soil nitrogen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254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Temporal progression of how an N2-fixing exotic species may impact soil nitrogen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2024-04-26T06:11:56Z</dcterms:modified>
</cp:coreProperties>
</file>