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96F281-36FD-4BC9-A8C0-631CAA6C82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62F80-144F-4077-972E-397B82483F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E0AA1F-A3DE-4179-9859-C7ADDEC7C8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2024-04-26T21:48:29Z</dcterms:modified>
</cp:coreProperties>
</file>