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1BDF3-22BE-4EB8-8195-C71A39CEEB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50D71-54AA-4F7D-9FD5-E63E8C070E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F6DA9-A77B-4D13-B38A-2B1AA12BAF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2024-04-27T02:38:09Z</dcterms:modified>
</cp:coreProperties>
</file>