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FC1EB6-5331-41A8-B858-01FE68346FE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0E1F8C-FAAE-4A98-9727-BF67A36341B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Alignment with cytoarchitectonic markers. Areal and nuclear borders were determined from adjacent SMI-32 (Lee and Winer, 2002; Lee, 2004; Mellot et al., 2005) and Nissl (Winer, 1984b, 1985a) material, respectively. For example, in a case with injections of CTβG in Ve and CTβ in VP (A), the cortical injection sites (B) and labeling were closely aligned with adjacent SMI-32 sections (C) to identify areal borders. The resulting thalamic retrograde labeling was highly clustered and topographically segregated (D), and was aligned with the adjacent Nissl material (E) with respect to nuclear borders. See Figure 1 legend for abbreviations.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BA4215-1EA0-43D2-A685-41C2A105373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5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11, November 2005, Pages 1804–1814, </a:t>
            </a:r>
            <a:r>
              <a:rPr lang="en-US" altLang="en-US" sz="1000">
                <a:solidFill>
                  <a:srgbClr val="333333"/>
                </a:solidFill>
                <a:hlinkClick r:id="rId3"/>
              </a:rPr>
              <a:t>https://doi.org/10.1093/cercor/bhi057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Alignment with cytoarchitectonic markers. Areal and nuclear borders were determined from adjacent SMI-32 (Lee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Alignment with cytoarchitectonic markers. Areal and nuclear borders were determined from adjacent SMI-32 (Lee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2024-04-26T22:32:33Z</dcterms:modified>
</cp:coreProperties>
</file>