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81360-AE8C-441D-BDD9-CDF5B477C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F5260-F5DB-4C4E-8F34-71424520FE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B97AA-7C26-4AFD-BA24-3E7BF152C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2024-04-26T14:17:13Z</dcterms:modified>
</cp:coreProperties>
</file>