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51CD95-6557-439A-AFFB-DAF31437644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465830-1D15-4BC8-84BE-C01911E6B98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Mean residual values for the total CC and each region of the CC for left- and right-handed chimpanzees. Left hemisphere (in blue) indicates those subjects that had negative AQ values for FO, whereas right hemisphere (in red) indicates those individuals with AQ values for FO that were positive.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E2C0C9-FF2E-48B5-B93E-0D532DA55B8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8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1757–1765, </a:t>
            </a:r>
            <a:r>
              <a:rPr lang="en-US" altLang="en-US" sz="1000">
                <a:solidFill>
                  <a:srgbClr val="333333"/>
                </a:solidFill>
                <a:hlinkClick r:id="rId3"/>
              </a:rPr>
              <a:t>https://doi.org/10.1093/cercor/bhl086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Mean residual values for the total CC and each region of the CC for left- and right-handed chimpanzees.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Mean residual values for the total CC and each region of the CC for left- and right-handed chimpanzees.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2024-09-20T04:53:02Z</dcterms:modified>
</cp:coreProperties>
</file>