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CFDE43-5851-42BA-B3B9-92A74BD8BA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B2F1CE-6E65-4ED8-8C26-2E1F834B91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11404C-5AE3-4BAD-A481-F30F72C2CB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2024-04-26T00:51:11Z</dcterms:modified>
</cp:coreProperties>
</file>