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335096-85AB-4C04-896B-BA8426DC4B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86E3D0-5519-4A1B-B57B-A4F2033C5E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Pulmonary histopathology 5 months after exposure to silica, TiO2, or air (see text). Lung sections demonstrate interstitial pneumonia, alveolar epithelial cell hypertrophy and hyperplasia, and alveolar histiocytosis after silica exposure. A relative paucity of histopathologic changes is noted after control exposures. 2A: Air-exposed lung. 2B: TiO2-exposed lung. 2C: Silica-exposed lung. 2D: Silica-exposed lung section showing silicotic granuloma. In each panel, vertical bar at the right border =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DB7E74-176A-4B3A-832F-E60F034EA3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9.1.1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59, Issue 1, January 2001, Pages 108–117,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https://doi.org/10.1093/toxsci/59.1.108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Pulmonary histopathology 5 months after exposure to silica, TiO</a:t>
            </a:r>
            <a:r>
              <a:rPr lang="en-US" altLang="en-US" b="0" baseline="-25000"/>
              <a:t>2</a:t>
            </a:r>
            <a:r>
              <a:rPr lang="en-US" altLang="en-US" b="0"/>
              <a:t>, or air (see text). Lung sections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 Pulmonary histopathology 5 months after exposure to silica, TiO2, or air (see text). Lung sections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2024-04-26T12:52:05Z</dcterms:modified>
</cp:coreProperties>
</file>