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A0842-1399-473A-8330-06B59E858D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D0A844-961D-4A92-871E-790A472B71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functional model of the processes involved in the symbol-to-sound–matching task. Visual symbolic information activates an auditory representation about the to-be-expected sound that is compared with the current sound (indexed by early evoked GBR). Processing of a mismatch is reflected by IR, N2b, and P3a ERP deflections. Formation of a unitary audiovisual event representation in case of a match is indexed by later induced GBR.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178E7-F64F-43C0-BEF3-B9DEF97F15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2696–2702,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 functional model of the processes involved in the symbol-to-sound–matching task. Visual symbolic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 functional model of the processes involved in the symbol-to-sound–matching task. Visual symbolic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2024-04-26T03:56:13Z</dcterms:modified>
</cp:coreProperties>
</file>