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FD9D7B-6583-4772-9932-99C9132599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A757D3-8F5F-4A57-B111-189B57B093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CF9140-8FA8-481C-A727-B5832C3B89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2024-04-26T13:51:04Z</dcterms:modified>
</cp:coreProperties>
</file>