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6140B-F2A6-49AD-A66F-AA07D587D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1665D-7105-458D-B2E0-24ED58A71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diagram of the ODR task (left) and the S-ODR task (right). Solid arrows depict rewarded saccade directions in both tasks. (B) Arrangements of visual cue locations presented in the ODR and S-ODR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7A30B-D8A1-41CF-9840-49130453BF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i88–i100,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Schematic diagram of the ODR task (left) and the S-ODR task (right). Solid arrows depict rewarded saccade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Schematic diagram of the ODR task (left) and the S-ODR task (right). Solid arrows depict rewarded saccade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2024-04-26T12:52:28Z</dcterms:modified>
</cp:coreProperties>
</file>