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C01C12E-358B-43CC-9419-C7108FA017B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54EBAA2-771F-495A-ABE5-81CD20CD635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1: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Mass-specific oxygen consumption increases with movement speed. Postural costs (y-intercept) are affected by polar bear mass according to Equation 4. The top model based on AICc was a single-exponential model (continuous lines). A double-exponential model received similar support (ΔAICc = 0.5) and made similar predictions across the range of data (dashed lines).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The Author 2016. Published by Oxford University Press and the Society for Experimental Biology.This is an Open Access article distributed under the terms of the Creative Commons Attribution License (http://creativecommons.org/licenses/by/4.0/), which permits unrestricted re-use,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A2A04F9-0D47-40DA-BE3A-72635A5B33C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onphys/cow04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Conserv Physiol</a:t>
            </a:r>
            <a:r>
              <a:rPr lang="en-US" altLang="en-US" sz="1000">
                <a:solidFill>
                  <a:srgbClr val="333333"/>
                </a:solidFill>
              </a:rPr>
              <a:t>, Volume 4, Issue 1, 2016, cow045,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https://doi.org/10.1093/conphys/cow045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1: </a:t>
            </a:r>
            <a:r>
              <a:rPr lang="en-US" altLang="en-US" b="0"/>
              <a:t>Mass-specific oxygen consumption increases with movement speed. Postural costs (y-intercept) are affected by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1: Mass-specific oxygen consumption increases with movement speed. Postural costs (y-intercept) are affected by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2024-09-20T05:47:56Z</dcterms:modified>
</cp:coreProperties>
</file>