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E8774-CDF9-4FB5-9C72-CAEF17E6E1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8B88A-1457-4E97-BF45-CB8FAD0A39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Mass-specific oxygen consumption increases with movement speed. Postural costs (y-intercept) are affected by polar bear mass according to Equation 4. The top model based on AICc was a single-exponential model (continuous lines). A double-exponential model received similar support (ΔAICc = 0.5) and made similar predictions across the range of data (dashed lines).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2016. Published by Oxford University Press and the Society for Experimental Biology.This is an Open Access article distributed under the terms of the Creative Commons Attribution License (http://creativecommons.org/licenses/by/4.0/), which permits unrestricted re-use,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4C0F1-43C5-4C05-BC60-D8291AFE80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w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4, Issue 1, 2016, cow045,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https://doi.org/10.1093/conphys/cow045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Mass-specific oxygen consumption increases with movement speed. Postural costs (y-intercept) are affected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Mass-specific oxygen consumption increases with movement speed. Postural costs (y-intercept) are affected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2024-09-19T05:39:23Z</dcterms:modified>
</cp:coreProperties>
</file>