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044F06-7384-460F-B879-DD62968BC2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1FDE7A-0FC4-4B93-BD4A-016B9FA3FB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1. Two examples of intracerebral electrodes localized in the right (Case 3) and left (Case 7) auditory cortices superimposed on the patients MRI slices. In both images, each dashed line (labeled T, H, H′ and P) indicates the anatomical location of a single electrode (each white segment corresponding to a given electrode contact). Contacts are labeled from 1 (for the most medial contact) to 10 (for the most lateral contact). The anatomical position of each contact is described in the text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FB58E1-873A-4ED9-AB11-57CDF99280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731–740, </a:t>
            </a:r>
            <a:r>
              <a:rPr lang="en-US" altLang="en-US" sz="1000">
                <a:solidFill>
                  <a:srgbClr val="333333"/>
                </a:solidFill>
                <a:hlinkClick r:id="rId3"/>
              </a:rPr>
              <a:t>https://doi.org/10.1093/cercor/bhh033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1. Two examples of intracerebral electrodes localized in the right (Case 3) and left (Case 7) auditory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1. Two examples of intracerebral electrodes localized in the right (Case 3) and left (Case 7) auditory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2024-04-26T11:53:42Z</dcterms:modified>
</cp:coreProperties>
</file>