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BE2AF-2AA0-421E-A4A5-5556444E66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38475A-D53C-48D5-9DC2-EF7BE0106D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1. Stimulus probabilities. This diagram depicts the four basic stimulus types, the targets and non-targets that were derived from each, and the probabilities of each stimulus type. Probabilities are rounded to the nearest integer.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B195F-F60A-43A3-88CD-EB62BEB9F3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452–465,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1. Stimulus probabilities. This diagram depicts the four basic stimulus types, the targets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1. Stimulus probabilities. This diagram depicts the four basic stimulus types, the targets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2024-04-26T15:28:23Z</dcterms:modified>
</cp:coreProperties>
</file>