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646F0-DF8B-44AC-9AAC-DE2F4B1341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04946-D033-4090-8732-318950F5D4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Single-participant difference scores (post-rTMS minus pre-rTMS) of the proportion of delay-detected trials per task, for each stimulation 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00A4C-0BEE-4040-8CBC-6ED7C3FCE9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962–967,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Single-participant difference scores (post-rTMS minus pre-rTMS) of the proportion of delay-detected trials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Single-participant difference scores (post-rTMS minus pre-rTMS) of the proportion of delay-detected trials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2024-04-26T22:59:22Z</dcterms:modified>
</cp:coreProperties>
</file>