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DB6EF2-D4FE-4D4F-A903-FDA1B5F220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7BD321-43CF-4A15-ACB3-FD50B5E020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8E0A41-4A95-465D-956B-CB1201C9FF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2024-05-08T16:48:24Z</dcterms:modified>
</cp:coreProperties>
</file>