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9DD254-5FC2-42F0-ADAC-600CC42B19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CDD1FF-FC34-4752-B289-86EB84E704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3F82F1-993C-4313-85D3-3BEB860E14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2024-09-20T02:09:24Z</dcterms:modified>
</cp:coreProperties>
</file>