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8DFC1-ED4D-46AD-B35D-072ABF5CB7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B29F4-1F3F-4D44-B1D4-4E7AB98830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CE926A-5EFE-4044-A0ED-8F6A145EFB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2024-09-19T07:45:46Z</dcterms:modified>
</cp:coreProperties>
</file>