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AD2ACE-4C7B-40F3-986B-476CD75874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00B778-2216-42ED-8184-DF3E49D428D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sPLA2-IIA on lipid remodelling and vascular biology, and inhibition by varespladib methyl. (A) sPLA2-IIA promotes the formation of small dense LDLs. These smaller denser LDLs penetrate more easily into the subendothelial space. In the subendothelium, sPLA2-IIa facilitates the fusion and aggregation of LDLs. In addition, it enhances the binding of LDLs to proteoglycans, leading to enhanced retention in the subendothelial space. sPLA2-IIa activity makes LDLs more susceptible to oxidation of phospholipids. sPLA2-IIA hydrolyses the sn-2-acyl bond of phospholipids of oxidized lipoproteins yielding oxidized non-esterified fatty acids and lysophosphatidyl-choline which are precursors of various proinflammatory lipid mediators such as leukotrienes eicosanoids, prostaglandins, and platelet-activating factors. In the intima, modified LDL can undergo endocytosis by resident monocytes/macrophages, leading to intracellular accumulation. These monocytes/macrophages can further differentiate into foam cells that promote the expression of proinflammatory cytokines such as interferon-γ, TNF-α, and matrix metalloproteinases. These cytokines further promote the expression of sPLA2-IIA, proteoglycans, and adhesion molecules by smooth muscle cells of the intima which reach the endothelial cell layer and enhance modified lipoprotein and monocytes/macrophages recruitment, respectively. (B) The sPLA2 inhibitor varespladib methyl blocks the modification of LDLs, resulting in an increased LDL receptor-mediated uptake of larger LDLs.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6EFDAF-198D-4D82-895A-91DC17D4AF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38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32, Issue 8, April 2011, Pages 923–926,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https://doi.org/10.1093/eurheartj/ehq385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Effects of sPLA</a:t>
            </a:r>
            <a:r>
              <a:rPr lang="en-US" altLang="en-US" b="0" baseline="-25000"/>
              <a:t>2</a:t>
            </a:r>
            <a:r>
              <a:rPr lang="en-US" altLang="en-US" b="0"/>
              <a:t>-IIA on lipid remodelling and vascular biology, and inhibition by varespladib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Effects of sPLA2-IIA on lipid remodelling and vascular biology, and inhibition by varespladib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2024-09-19T10:12:47Z</dcterms:modified>
</cp:coreProperties>
</file>