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F65B05-7767-47CC-8552-78074958EF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CAF16F-02D2-47DE-B6D6-7F7BDA1226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cueing on alpha power throughout syllable encoding and retention. (A) Grand average of lower frequency power (proportion change relative to baseline) from 5 to 30 Hz; alpha power is averaged over participants, sensors, and conditions. The time window shown here ranges from −0.5 to 2.5 s, with S1 onset at t = 0 s and S2 onset at t = 2.2 s. (B) Relative change alpha power of neutral and late-cued conditions (upper panel) and of early-cued and late-cued conditions (lower panel) drawn from the significant clusters indicating condition differences (both −0.5 to 2.5 s, relative to S1 onset). Gray areas indicate temporal dimension of condition differences. Topographic plots illustrate the location of the statistical effects; highlighted sensors are part of the significant clusters.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3548BB-316C-4268-AF78-217726FFD7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7, July 2015, Pages 1938–1946,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Effects of cueing on alpha power throughout syllable encoding and retention. (A) Grand average of lower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Effects of cueing on alpha power throughout syllable encoding and retention. (A) Grand average of lower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2024-04-26T10:13:29Z</dcterms:modified>
</cp:coreProperties>
</file>