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E30EF-27C7-465D-80EB-5A70A61C89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40187-87F1-41C2-BCDC-C557E9CA1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first analytical drawings of the spatiotemporal evolution of spreading migraine hallucinations. Left: a scintillating scotoma, spreading at the intervals shown. The blindspot is shown as the dotted circle, and the fixation point as x; alternate outlines are solid and dotted to avoid confusion; scintillations were confined to the region above the line s-s. Right: successive forms of a scintillating scotoma, mapped at different time intervals as indicated; the fixation point is shown as x. From Lashley (1941). Copyright © 1941 American Medical Association. All rights reserved.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CE3544-2B38-42C8-8222-67536958B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1690–1703,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first analytical drawings of the spatiotemporal evolution of spreading migraine hallucinations. Left: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The first analytical drawings of the spatiotemporal evolution of spreading migraine hallucinations. Left: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2024-04-26T01:13:56Z</dcterms:modified>
</cp:coreProperties>
</file>