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46CDB-74CD-4E28-9B1C-F24884D7B4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40B9E-D089-4B1F-94A0-90F287B7FD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7A773E-02CF-45F1-918A-29EFF9FF7B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2024-05-08T11:28:02Z</dcterms:modified>
</cp:coreProperties>
</file>