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BEE700-A76C-469D-AF09-1FFF30B76A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907062-40FA-4105-A588-D5606BC2859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54CD3-F7E3-4FF3-A95B-E648234FB4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2024-09-20T02:28:12Z</dcterms:modified>
</cp:coreProperties>
</file>