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3C9CD2-6CF5-4B08-8C44-F626A8C932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8D5A2-B2D2-4194-AFC2-C070F20EEC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EB83F9-B8D5-4ABB-A145-B3CC8C14E5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2024-09-19T02:31:26Z</dcterms:modified>
</cp:coreProperties>
</file>