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F5CCE-9D8E-4433-B096-08D1D8387C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FC73F2-7003-40AE-B387-E13E607CA4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Genetic analysis identified a novel CACNA2D1 mutation. (A) Electropherograms of wild-type (WT) and mutant CACNA2D1 gene showing a heterozygous transition c.2264G &gt; C predicting replacement of serine by threonine at position 755 (p.Ser755Thr). (B) Amino acid sequence alignment showing that serine at position 755 is highly conserved among mammalian species. (C) Predicted topology of the L-type calcium channel Cavα2δ-1 subunit showing the location of the S755T mutation (red circle) at the external carboxyl terminal of CACNA2D1. AID, α-subunit-interacting domain. BID, β-subunit-interacting domain.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E6073-972B-45FC-8E46-56F59771DB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0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9, May 2011, Pages 1077–1088, </a:t>
            </a:r>
            <a:r>
              <a:rPr lang="en-US" altLang="en-US" sz="1000">
                <a:solidFill>
                  <a:srgbClr val="333333"/>
                </a:solidFill>
                <a:hlinkClick r:id="rId3"/>
              </a:rPr>
              <a:t>https://doi.org/10.1093/eurheartj/ehr076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Genetic analysis identified a novel CACNA2D1 mutation. (A) Electropherograms of wild-type (WT) and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Genetic analysis identified a novel CACNA2D1 mutation. (A) Electropherograms of wild-type (WT) and mutant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2024-04-26T15:29:48Z</dcterms:modified>
</cp:coreProperties>
</file>