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91BAA-83AF-478B-A3F8-F305FE5858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84AC6-1601-4483-B744-2D85C22593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CF1B8-5FA6-486F-AB36-45E2D1562C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2024-04-26T09:37:11Z</dcterms:modified>
</cp:coreProperties>
</file>