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538ED-1CF5-4D6D-AC18-F157E4B5A5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BFFC6-EA19-4478-BDBD-B964D74B26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22740E-14F5-4C42-97A4-8EAB86CF05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2024-09-20T23:58:07Z</dcterms:modified>
</cp:coreProperties>
</file>