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BB634-D3B8-434F-AF11-72AF0F00E1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188DD-BA8B-4F2B-9618-614AF35C71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532D9-2027-45F6-9EBF-02715F218F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2024-05-11T03:47:50Z</dcterms:modified>
</cp:coreProperties>
</file>