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7A5A76-7A87-4E3B-BC22-1955E2A4A71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B8EEBC-C841-4E65-BC35-CDEB95B6321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460ADB-63A5-466C-A26A-DB97CEB65DA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2024-09-18T22:53:32Z</dcterms:modified>
</cp:coreProperties>
</file>