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F7F1F6-4BC5-46A4-939B-20485EC689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61B296-317B-441C-AD47-ED1488A381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Pulsed-field gel electrophoresis restriction endonuclease digestion profiles of 11 clinical MDREC isolates. M = low range lambda ladder.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2569AC-72D6-453D-ADD0-45D6DB7DBF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l0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57, Issue 5, May 2006, Pages 840–848,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Pulsed-field gel electrophoresis restriction endonuclease digestion profiles of 11 clinical MDREC isolates. 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Pulsed-field gel electrophoresis restriction endonuclease digestion profiles of 11 clinical MDREC isolates. 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2024-04-26T06:03:26Z</dcterms:modified>
</cp:coreProperties>
</file>