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60B6A-F943-4E0F-AF2D-C726FCE6BB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D687F9-B194-4DB9-8A32-1B2366B866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914D6-3425-4961-9181-42AFE5315E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2024-04-26T03:26:16Z</dcterms:modified>
</cp:coreProperties>
</file>