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4DF93-C956-4E8A-B7E4-787C6CF8A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10800-81BF-49C1-89E9-0D206EF67A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magnitude of the encoding–position interaction in theta and high-gamma power is greater in the medial temporal cortex when compared with lateral temporal and dorsolateral prefrontal cortices. Bars represent the difference of the recalled difference in Z-scored power (early recalled minus middle recalled) minus the nonrecalled difference (early not-recalled minus middle not-recalled). A 3-way ANOVAs (with recall status, early versus middle list position, and region as factors) were performed for each pair of regions, separately at the theta and high-gamma bands; the significance P threshold was determined by applying a false-discovery rate with α = 0.05. Though the magnitude of this difference of differences appeared greater in the medial temporal cortex than the other areas (upper panel), the 3-way interactions were not significant. In the high-gamma band, however, significant 3-way interactions were observed when comparing the medial temporal cortex with the other cortical areas (lower panel). The position–recall difference of differences in Z-scored power was greatest in the medial temporal cortices. Error bars represent ±1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03902-F4FC-480C-8142-8979562387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403–413,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magnitude of the encoding–position interaction in theta and high-gamma power is greater in the 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magnitude of the encoding–position interaction in theta and high-gamma power is greater in the 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2024-04-26T22:21:30Z</dcterms:modified>
</cp:coreProperties>
</file>