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2A3610-4D71-4B71-9E33-A30B333B6E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7B90A7-DEED-48AD-9270-BBE5CE67E9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8D1E1-09DE-4B19-A439-3431FE81D5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2024-05-10T19:03:38Z</dcterms:modified>
</cp:coreProperties>
</file>