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20F05E-C5A9-4DF3-9995-B76717B5C2D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9F1278-5C64-4639-93F1-7D1C7171BF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FF5BCC-7A60-4368-A544-210DD85076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2024-09-21T04:00:31Z</dcterms:modified>
</cp:coreProperties>
</file>