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FA077A-1160-486C-842D-D29F8DC4465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E1AC8F-DBFB-4331-929A-1D29CF9CCD5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9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Rate control. COPD = chronic obstructive pulmonary disease. *Small doses of β1-selective blockers may be used in COPD if rate control is not adequate with non-dihydropyridine calcium channel antagonists and digoxin. Amiodarone is also used for rate control in patients who do not respond to glycosides, β-blockers or non-dihydropyridine calcium antagonists. Dronedarone may also be used for rate control in patient with recurrent episodes of atrial fibrillation.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2010. All rights reserved.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DCF8B2-4AAF-46BB-B32E-7E60674F4F0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2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19, October 2010, Pages 2369–2429,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https://doi.org/10.1093/eurheartj/ehq278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9 </a:t>
            </a:r>
            <a:r>
              <a:rPr lang="en-US" altLang="en-US" b="0"/>
              <a:t>Rate control. COPD = chronic obstructive pulmonary disease. *Small doses of β1-selective blockers may be used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9 Rate control. COPD = chronic obstructive pulmonary disease. *Small doses of β1-selective blockers may be used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2024-09-19T06:25:35Z</dcterms:modified>
</cp:coreProperties>
</file>