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A077A-1160-486C-842D-D29F8DC446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E1AC8F-DBFB-4331-929A-1D29CF9CCD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control. COPD = chronic obstructive pulmonary disease. *Small doses of β1-selective blockers may be used in COPD if rate control is not adequate with non-dihydropyridine calcium channel antagonists and digoxin. Amiodarone is also used for rate control in patients who do not respond to glycosides, β-blockers or non-dihydropyridine calcium antagonists. Dronedarone may also be used for rate control in patient with recurrent episodes of atrial fibrillation.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CF8B2-4AAF-46BB-B32E-7E60674F4F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Rate control. COPD = chronic obstructive pulmonary disease. *Small doses of β1-selective blockers may be used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Rate control. COPD = chronic obstructive pulmonary disease. *Small doses of β1-selective blockers may be used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2024-09-19T06:25:35Z</dcterms:modified>
</cp:coreProperties>
</file>