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4A7656-D05C-4585-B819-14BD400D2D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879448-CD1E-421F-8892-F29D247409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control. COPD = chronic obstructive pulmonary disease. *Small doses of β1-selective blockers may be used in COPD if rate control is not adequate with non-dihydropyridine calcium channel antagonists and digoxin. Amiodarone is also used for rate control in patients who do not respond to glycosides, β-blockers or non-dihydropyridine calcium antagonists. Dronedarone may also be used for rate control in patient with recurrent episodes of atrial fibrillation.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DA84E-EE43-4882-87E3-851BC1DA77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Rate control. COPD = chronic obstructive pulmonary disease. *Small doses of β1-selective blockers may be used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Rate control. COPD = chronic obstructive pulmonary disease. *Small doses of β1-selective blockers may be used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2024-05-08T03:42:11Z</dcterms:modified>
</cp:coreProperties>
</file>