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389A17-2BF3-45E6-9B77-097343530E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CDA7D-1A9A-46E4-BD85-FED6BF96AE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control. COPD = chronic obstructive pulmonary disease. *Small doses of β1-selective blockers may be used in COPD if rate control is not adequate with non-dihydropyridine calcium channel antagonists and digoxin. Amiodarone is also used for rate control in patients who do not respond to glycosides, β-blockers or non-dihydropyridine calcium antagonists. Dronedarone may also be used for rate control in patient with recurrent episodes of atrial fibrillation.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D5155-94E9-46E5-9B89-85AB75FCC6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Rate control. COPD = chronic obstructive pulmonary disease. *Small doses of β1-selective blockers may be used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Rate control. COPD = chronic obstructive pulmonary disease. *Small doses of β1-selective blockers may be used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2024-09-20T03:32:25Z</dcterms:modified>
</cp:coreProperties>
</file>