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F2A72621-AB3A-494C-B2EB-7887D459984F}"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9BDA0C83-5B64-4FE0-8924-808DD872CC81}"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 </a:t>
            </a:r>
            <a:r>
              <a:rPr lang="en-US" altLang="en-US">
                <a:latin typeface="Arial" pitchFamily="34" charset="0"/>
                <a:ea typeface="Arial" pitchFamily="34" charset="0"/>
              </a:rPr>
              <a:t>Figure 6. Bidirectional axon extension in stratum lucidum. Axon orientation of granule cells growing on the stratum lucidum was analyzed 3 days after transplantation. The curved arrows indicate axon traces. The plots indicate eight representative axons that were randomly selected from three different experiments. Most of axons grew within stratum lucidum, but showed no statistical preference of orientation toward CA1 or DG (χ2 test, n = 32, P &gt; 0.1). SR, stratum radiatum; SL, stratum lucidum; SP, stratum pyramidale; SO, stratum oriens; DG, dentate gyrus.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2E57FDD9-FEEE-4421-8186-7DAD4A21434C}"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bhh096"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14, Issue 12, December 2004, Pages 1358–1364, </a:t>
            </a:r>
            <a:r>
              <a:rPr lang="en-US" altLang="en-US" sz="1000">
                <a:solidFill>
                  <a:srgbClr val="333333"/>
                </a:solidFill>
                <a:hlinkClick r:id="rId3"/>
              </a:rPr>
              <a:t>https://doi.org/10.1093/cercor/bhh096</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b="0"/>
              <a:t>Figure 6. Bidirectional axon extension in stratum lucidum. Axon orientation of granule cells growing on the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6. Bidirectional axon extension in stratum lucidum. Axon orientation of granule cells growing on the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2024-09-18T19:33:51Z</dcterms:modified>
</cp:coreProperties>
</file>