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02F58D-D0ED-48F8-BE6D-7AEF3EB5E5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F55F5D-339C-4DD0-841E-1B1ADF7EAD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RPS game. Panel A shows the stimuli used to represent each option and demonstrates the rules of the game (i.e., which choice wins in a given pair). Panel B shows a single trial of the task (for details see Materials and Methods).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7BAADF-5537-4A2D-AE0E-4DA0D15AF2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12, December 2012, Pages 2745–2760,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Schematic representation of the RPS game. Panel A shows the stimuli used to represent each option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Schematic representation of the RPS game. Panel A shows the stimuli used to represent each option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2024-04-26T07:38:36Z</dcterms:modified>
</cp:coreProperties>
</file>