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A2FD99-216B-46DA-B9ED-C819AED168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B7F63B-3BB2-4104-95DD-0B8F24AFA3F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F99614-1FDE-4A63-B73A-6171A0876DB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2024-09-18T20:21:10Z</dcterms:modified>
</cp:coreProperties>
</file>