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9A7CB-9621-4959-A48B-96ADA9E579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A7026-6B8C-44B7-B3E2-7CDE28BBFE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1617B-61AC-4681-A769-6ADF590134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2024-09-20T05:37:28Z</dcterms:modified>
</cp:coreProperties>
</file>