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924EF-2C8E-48F6-874F-6D6CF2146A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017CA-A094-4D98-8986-C5F9731C56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0CB92-F3B0-4829-9641-FCC233BDED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2024-05-08T03:18:19Z</dcterms:modified>
</cp:coreProperties>
</file>